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4" d="100"/>
          <a:sy n="54" d="100"/>
        </p:scale>
        <p:origin x="78" y="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0834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6554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3324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6523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465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5678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9457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9587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1740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0793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6212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39FDA-0B85-453B-8D71-65AED8BF5783}" type="datetimeFigureOut">
              <a:rPr lang="ko-KR" altLang="en-US" smtClean="0"/>
              <a:t>2017-05-31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C6FA3-93DB-4F2F-96E0-0F1666B9CE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778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75127" y="771787"/>
            <a:ext cx="46666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양천구시설관리공단 홈페이지 이용 시 안내</a:t>
            </a:r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275127" y="1452693"/>
            <a:ext cx="61173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/>
              <a:t>인터넷익스플로어를</a:t>
            </a:r>
            <a:r>
              <a:rPr lang="ko-KR" altLang="en-US" dirty="0"/>
              <a:t> 통해 홈페이지 접속 시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홈페이지 디자인 및 구성이 정상적으로 보이지 않을 경우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아래와 같이 조치해주세요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275127" y="2549016"/>
            <a:ext cx="3111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1) </a:t>
            </a:r>
            <a:r>
              <a:rPr lang="ko-KR" altLang="en-US" dirty="0"/>
              <a:t>도구 </a:t>
            </a:r>
            <a:r>
              <a:rPr lang="en-US" altLang="ko-KR" dirty="0"/>
              <a:t>&gt; </a:t>
            </a:r>
            <a:r>
              <a:rPr lang="ko-KR" altLang="en-US" dirty="0"/>
              <a:t>호환성 보기 설정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138" y="3091342"/>
            <a:ext cx="6436617" cy="3623617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317595" y="4454555"/>
            <a:ext cx="1503160" cy="134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215251" y="4241780"/>
            <a:ext cx="373312" cy="2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/>
              <a:t>①</a:t>
            </a:r>
          </a:p>
        </p:txBody>
      </p:sp>
    </p:spTree>
    <p:extLst>
      <p:ext uri="{BB962C8B-B14F-4D97-AF65-F5344CB8AC3E}">
        <p14:creationId xmlns:p14="http://schemas.microsoft.com/office/powerpoint/2010/main" val="729350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216" y="572338"/>
            <a:ext cx="2815805" cy="336244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937216" y="1815350"/>
            <a:ext cx="553758" cy="1873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130527" y="1805495"/>
            <a:ext cx="620003" cy="1873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091718" y="3650501"/>
            <a:ext cx="620003" cy="1873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639901" y="1689072"/>
            <a:ext cx="373312" cy="2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/>
              <a:t>②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905062" y="1582717"/>
            <a:ext cx="373312" cy="2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/>
              <a:t>③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718406" y="3585258"/>
            <a:ext cx="373312" cy="2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/>
              <a:t>④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2937216" y="4000021"/>
            <a:ext cx="54489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dirty="0"/>
              <a:t>호환성 보기에 추가한 웹 사이트</a:t>
            </a:r>
            <a:r>
              <a:rPr lang="en-US" altLang="ko-KR" sz="1000" dirty="0"/>
              <a:t>(W) </a:t>
            </a:r>
            <a:r>
              <a:rPr lang="ko-KR" altLang="en-US" sz="1000" dirty="0"/>
              <a:t>목록에 양천구시설관리공단 홈페이지 주소가 있을 경우</a:t>
            </a:r>
            <a:endParaRPr lang="en-US" altLang="ko-KR" sz="1000" dirty="0"/>
          </a:p>
          <a:p>
            <a:r>
              <a:rPr lang="en-US" altLang="ko-KR" sz="1000" dirty="0"/>
              <a:t>ycs.or.kr </a:t>
            </a:r>
            <a:r>
              <a:rPr lang="ko-KR" altLang="en-US" sz="1000" dirty="0"/>
              <a:t>선택 </a:t>
            </a:r>
            <a:r>
              <a:rPr lang="en-US" altLang="ko-KR" sz="1000" dirty="0"/>
              <a:t>&gt; </a:t>
            </a:r>
            <a:r>
              <a:rPr lang="ko-KR" altLang="en-US" sz="1000" dirty="0"/>
              <a:t>제거 버튼 클릭 </a:t>
            </a:r>
            <a:r>
              <a:rPr lang="en-US" altLang="ko-KR" sz="1000" dirty="0"/>
              <a:t>&gt; </a:t>
            </a:r>
            <a:r>
              <a:rPr lang="ko-KR" altLang="en-US" sz="1000" dirty="0"/>
              <a:t>닫기</a:t>
            </a:r>
          </a:p>
        </p:txBody>
      </p:sp>
    </p:spTree>
    <p:extLst>
      <p:ext uri="{BB962C8B-B14F-4D97-AF65-F5344CB8AC3E}">
        <p14:creationId xmlns:p14="http://schemas.microsoft.com/office/powerpoint/2010/main" val="1158332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3064" y="409823"/>
            <a:ext cx="3860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2) F12 </a:t>
            </a:r>
            <a:r>
              <a:rPr lang="ko-KR" altLang="en-US" dirty="0"/>
              <a:t>또는 도구</a:t>
            </a:r>
            <a:r>
              <a:rPr lang="en-US" altLang="ko-KR" dirty="0"/>
              <a:t>&gt;</a:t>
            </a:r>
            <a:r>
              <a:rPr lang="ko-KR" altLang="en-US" dirty="0"/>
              <a:t>개발자 도구 선택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060" y="1047937"/>
            <a:ext cx="6436617" cy="3623617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5440517" y="2190210"/>
            <a:ext cx="1503160" cy="134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060" y="5108416"/>
            <a:ext cx="8034629" cy="1749584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541638" y="5698206"/>
            <a:ext cx="1782112" cy="1740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41638" y="6135068"/>
            <a:ext cx="1782112" cy="1740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39023" y="6496532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sz="1000" dirty="0"/>
              <a:t>문서도구 및 문자열 최신버전으로 선택 </a:t>
            </a:r>
            <a:r>
              <a:rPr lang="en-US" altLang="ko-KR" sz="1000" dirty="0"/>
              <a:t>&gt; X (</a:t>
            </a:r>
            <a:r>
              <a:rPr lang="ko-KR" altLang="en-US" sz="1000" dirty="0"/>
              <a:t>닫기</a:t>
            </a:r>
            <a:r>
              <a:rPr lang="en-US" altLang="ko-KR" sz="1000" dirty="0"/>
              <a:t>) &gt; </a:t>
            </a:r>
            <a:r>
              <a:rPr lang="ko-KR" altLang="en-US" sz="1000" dirty="0"/>
              <a:t>브라우저 재실행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6945093" y="2071878"/>
            <a:ext cx="373312" cy="2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/>
              <a:t>①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286386" y="5551083"/>
            <a:ext cx="373312" cy="2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/>
              <a:t>②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44645" y="6041254"/>
            <a:ext cx="373312" cy="2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/>
              <a:t>③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8163247" y="4855860"/>
            <a:ext cx="373312" cy="2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/>
              <a:t>④</a:t>
            </a:r>
          </a:p>
        </p:txBody>
      </p:sp>
    </p:spTree>
    <p:extLst>
      <p:ext uri="{BB962C8B-B14F-4D97-AF65-F5344CB8AC3E}">
        <p14:creationId xmlns:p14="http://schemas.microsoft.com/office/powerpoint/2010/main" val="22422862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83</Words>
  <Application>Microsoft Office PowerPoint</Application>
  <PresentationFormat>와이드스크린</PresentationFormat>
  <Paragraphs>17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hisco03</dc:creator>
  <cp:lastModifiedBy>hisco03</cp:lastModifiedBy>
  <cp:revision>8</cp:revision>
  <dcterms:created xsi:type="dcterms:W3CDTF">2017-05-31T05:58:03Z</dcterms:created>
  <dcterms:modified xsi:type="dcterms:W3CDTF">2017-05-31T06:11:17Z</dcterms:modified>
</cp:coreProperties>
</file>